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2440" y="3101340"/>
            <a:ext cx="362712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95"/>
          <a:stretch>
            <a:fillRect/>
          </a:stretch>
        </p:blipFill>
        <p:spPr>
          <a:xfrm>
            <a:off x="3336290" y="4220210"/>
            <a:ext cx="5591175" cy="248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42" r="32890" b="9252"/>
          <a:stretch>
            <a:fillRect/>
          </a:stretch>
        </p:blipFill>
        <p:spPr>
          <a:xfrm>
            <a:off x="1489710" y="765175"/>
            <a:ext cx="4935855" cy="88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7680325" y="1124585"/>
            <a:ext cx="1374140" cy="89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05"/>
          <a:stretch>
            <a:fillRect/>
          </a:stretch>
        </p:blipFill>
        <p:spPr>
          <a:xfrm>
            <a:off x="1489710" y="1614805"/>
            <a:ext cx="9116060" cy="253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7896225" y="1281430"/>
            <a:ext cx="2009775" cy="126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0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21040" y="808355"/>
            <a:ext cx="123698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47515" y="1920240"/>
            <a:ext cx="1243965" cy="58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29523" y="1990918"/>
            <a:ext cx="800000" cy="467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34285" y="2982287"/>
            <a:ext cx="323809" cy="390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96190" y="2982287"/>
            <a:ext cx="1209523" cy="486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53333" y="3983188"/>
            <a:ext cx="1171428" cy="495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84065" y="3645535"/>
            <a:ext cx="5528945" cy="2863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0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824990" y="2734945"/>
            <a:ext cx="5984240" cy="82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9695" y="3789680"/>
            <a:ext cx="5528945" cy="2863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43809" y="2220352"/>
            <a:ext cx="495238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9605" y="2997200"/>
            <a:ext cx="6905625" cy="357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9515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391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00952" y="1525296"/>
            <a:ext cx="3380952" cy="533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00952" y="2544999"/>
            <a:ext cx="2819047" cy="533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77142" y="4126966"/>
            <a:ext cx="914285" cy="438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2000"/>
            <a:ext cx="10800000" cy="477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8580" y="5164455"/>
            <a:ext cx="2855595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3870534"/>
            <a:ext cx="2704761" cy="419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80890"/>
            <a:ext cx="10800000" cy="35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62680" y="1790065"/>
            <a:ext cx="3679190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00780" y="2703830"/>
            <a:ext cx="4483100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9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24280" y="4408805"/>
            <a:ext cx="344932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16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31570" y="3411855"/>
            <a:ext cx="2470150" cy="70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490" y="3716655"/>
            <a:ext cx="304101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2023-12-14T11:49:57Z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